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29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id="{A139DF79-8A8F-4C2E-BEAB-97708FD2053C}"/>
              </a:ext>
            </a:extLst>
          </p:cNvPr>
          <p:cNvSpPr txBox="1"/>
          <p:nvPr/>
        </p:nvSpPr>
        <p:spPr>
          <a:xfrm>
            <a:off x="375834" y="4147108"/>
            <a:ext cx="8849532" cy="3926781"/>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Δ.ΚΑΠΕΤΑΝΑΚΗΣ ΑΕ  που 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«Ενίσχυση 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κωδικό ΚΡΗΕ5-0132981 είναι 40.000 €,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a16="http://schemas.microsoft.com/office/drawing/2014/main"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TotalTime>
  <Words>136</Words>
  <Application>Microsoft Office PowerPoint</Application>
  <PresentationFormat>Χαρτί A3 (297x420 χιλ.)</PresentationFormat>
  <Paragraphs>8</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Arial Narrow</vt:lpstr>
      <vt:lpstr>Calibri</vt:lpstr>
      <vt:lpstr>Verdana</vt:lpstr>
      <vt:lpstr>Custom Design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KORINA FRAGKIADOYLAKI</cp:lastModifiedBy>
  <cp:revision>9</cp:revision>
  <dcterms:created xsi:type="dcterms:W3CDTF">2021-01-27T08:43:35Z</dcterms:created>
  <dcterms:modified xsi:type="dcterms:W3CDTF">2021-03-12T09:55:39Z</dcterms:modified>
</cp:coreProperties>
</file>